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 Process Skills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Third Grade Process Skills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b="1" dirty="0"/>
              <a:t>(17) Expresión escrita/proceso de escritura. Los estudiantes utilizan los elementos del proceso de escritura (planificar, desarrollar borradores, revisar, corregir y publicar) para redactar un texto. Se espera que los estudiantes 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b="1" dirty="0">
                <a:latin typeface="Cambria" pitchFamily="18" charset="0"/>
              </a:rPr>
              <a:t>3.17(A) </a:t>
            </a:r>
            <a:r>
              <a:rPr lang="es-ES" dirty="0">
                <a:latin typeface="Cambria" pitchFamily="18" charset="0"/>
              </a:rPr>
              <a:t>desarrollen un primer borrador seleccionando un género apropiado para comunicar el mensaje deseado a un público y generen ideas a través de una variedad de estrategias (ej., lluvia de ideas, organizadores gráficos, diarios) 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2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Cambria" pitchFamily="18" charset="0"/>
              </a:rPr>
              <a:t>3.17(B) </a:t>
            </a:r>
            <a:r>
              <a:rPr lang="es-ES" dirty="0">
                <a:latin typeface="Cambria" pitchFamily="18" charset="0"/>
              </a:rPr>
              <a:t>desarrollen borradores categorizando ideas y organizándolas en párrafos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41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Cambria" pitchFamily="18" charset="0"/>
              </a:rPr>
              <a:t>3.17(C) </a:t>
            </a:r>
            <a:r>
              <a:rPr lang="es-ES" dirty="0">
                <a:latin typeface="Cambria" pitchFamily="18" charset="0"/>
              </a:rPr>
              <a:t>revisen en borradores la coherencia, la organización y el uso de oraciones sencillas y compuestas, así como el público al que va dirigido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64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Cambria" pitchFamily="18" charset="0"/>
              </a:rPr>
              <a:t>3.17(D) </a:t>
            </a:r>
            <a:r>
              <a:rPr lang="es-ES" dirty="0">
                <a:latin typeface="Cambria" pitchFamily="18" charset="0"/>
              </a:rPr>
              <a:t>corrijan en borradores la gramática, las convenciones mecánicas y la ortografía utilizando una rúbrica desarrollada por el maestro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0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Cambria" pitchFamily="18" charset="0"/>
              </a:rPr>
              <a:t>3.17(E) </a:t>
            </a:r>
            <a:r>
              <a:rPr lang="es-ES" dirty="0">
                <a:latin typeface="Cambria" pitchFamily="18" charset="0"/>
              </a:rPr>
              <a:t>publiquen un texto para un público específico</a:t>
            </a:r>
            <a:endParaRPr lang="en-US"/>
          </a:p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322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183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6</cp:revision>
  <dcterms:created xsi:type="dcterms:W3CDTF">2014-10-20T16:17:28Z</dcterms:created>
  <dcterms:modified xsi:type="dcterms:W3CDTF">2014-11-18T16:34:32Z</dcterms:modified>
</cp:coreProperties>
</file>